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7" r:id="rId6"/>
    <p:sldId id="258" r:id="rId7"/>
    <p:sldId id="259" r:id="rId8"/>
    <p:sldId id="263" r:id="rId9"/>
    <p:sldId id="264" r:id="rId10"/>
    <p:sldId id="266" r:id="rId11"/>
    <p:sldId id="262" r:id="rId12"/>
    <p:sldId id="268" r:id="rId13"/>
    <p:sldId id="260" r:id="rId14"/>
    <p:sldId id="265" r:id="rId15"/>
    <p:sldId id="267" r:id="rId16"/>
    <p:sldId id="269" r:id="rId17"/>
    <p:sldId id="270" r:id="rId18"/>
    <p:sldId id="271" r:id="rId19"/>
    <p:sldId id="272" r:id="rId20"/>
    <p:sldId id="273" r:id="rId21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58A9C9-C3C2-40D7-9CA7-DC630B612E3A}" v="1819" dt="2021-11-07T16:55:39.319"/>
    <p1510:client id="{853C4330-3A1E-4C48-A8A0-DF1304F8F571}" v="44" dt="2021-11-07T19:43:44.689"/>
    <p1510:client id="{A917D448-E897-4915-B4EF-D6F2631E952F}" v="272" dt="2021-11-07T19:39:35.742"/>
    <p1510:client id="{CA110C64-7C3C-405A-8CC8-6401DB87435D}" v="14" dt="2021-11-07T18:45:59.184"/>
    <p1510:client id="{D3E8E94C-83FB-419C-BAFD-918FBE51F7A2}" v="199" dt="2021-11-07T19:11:44.730"/>
    <p1510:client id="{FEAA4D39-6363-4C09-AC2F-4166C0DC41F9}" v="9" dt="2021-11-07T18:50:54.9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Средний стиль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Темный стиль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1476" y="-4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56093-878D-4069-94FB-E3E141FAC902}" type="doc">
      <dgm:prSet loTypeId="urn:microsoft.com/office/officeart/2005/8/layout/cycle3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ru-RU"/>
        </a:p>
      </dgm:t>
    </dgm:pt>
    <dgm:pt modelId="{C729BC19-951D-42B9-95A1-37301CC5D5DB}">
      <dgm:prSet phldrT="[Текст]" phldr="0"/>
      <dgm:spPr/>
      <dgm:t>
        <a:bodyPr/>
        <a:lstStyle/>
        <a:p>
          <a:pPr rtl="0"/>
          <a:r>
            <a:rPr lang="ru-RU">
              <a:latin typeface="Arial" panose="020B0604020202020204"/>
            </a:rPr>
            <a:t>Находим спонсора</a:t>
          </a:r>
          <a:endParaRPr lang="ru-RU"/>
        </a:p>
      </dgm:t>
    </dgm:pt>
    <dgm:pt modelId="{E6849475-D930-4B85-86AC-D7943D07EF0B}" type="parTrans" cxnId="{3835E4B8-3D88-4885-98D4-1BB5ADC04754}">
      <dgm:prSet/>
      <dgm:spPr/>
      <dgm:t>
        <a:bodyPr/>
        <a:lstStyle/>
        <a:p>
          <a:endParaRPr lang="ru-RU"/>
        </a:p>
      </dgm:t>
    </dgm:pt>
    <dgm:pt modelId="{5470F1A2-D8DC-44CF-B2AE-00ACB295EF97}" type="sibTrans" cxnId="{3835E4B8-3D88-4885-98D4-1BB5ADC04754}">
      <dgm:prSet/>
      <dgm:spPr/>
      <dgm:t>
        <a:bodyPr/>
        <a:lstStyle/>
        <a:p>
          <a:endParaRPr lang="ru-RU"/>
        </a:p>
      </dgm:t>
    </dgm:pt>
    <dgm:pt modelId="{F4F67CC1-A930-466A-8C67-9DCA9B25226D}">
      <dgm:prSet phldrT="[Текст]" phldr="0"/>
      <dgm:spPr/>
      <dgm:t>
        <a:bodyPr/>
        <a:lstStyle/>
        <a:p>
          <a:pPr rtl="0"/>
          <a:r>
            <a:rPr lang="ru-RU">
              <a:latin typeface="Arial" panose="020B0604020202020204"/>
            </a:rPr>
            <a:t>Дорабатываем проект</a:t>
          </a:r>
          <a:endParaRPr lang="ru-RU"/>
        </a:p>
      </dgm:t>
    </dgm:pt>
    <dgm:pt modelId="{DD237BA4-3D15-499A-BC3B-7E53009341E5}" type="parTrans" cxnId="{120203FB-C3BA-4CF9-875B-E41CB924BF4E}">
      <dgm:prSet/>
      <dgm:spPr/>
      <dgm:t>
        <a:bodyPr/>
        <a:lstStyle/>
        <a:p>
          <a:endParaRPr lang="ru-RU"/>
        </a:p>
      </dgm:t>
    </dgm:pt>
    <dgm:pt modelId="{2D0CA599-05B2-47C4-934C-627F303AC744}" type="sibTrans" cxnId="{120203FB-C3BA-4CF9-875B-E41CB924BF4E}">
      <dgm:prSet/>
      <dgm:spPr/>
      <dgm:t>
        <a:bodyPr/>
        <a:lstStyle/>
        <a:p>
          <a:endParaRPr lang="ru-RU"/>
        </a:p>
      </dgm:t>
    </dgm:pt>
    <dgm:pt modelId="{D4C1572F-0D29-440A-B12E-AB411F0723FE}">
      <dgm:prSet phldrT="[Текст]" phldr="0"/>
      <dgm:spPr/>
      <dgm:t>
        <a:bodyPr/>
        <a:lstStyle/>
        <a:p>
          <a:pPr rtl="0"/>
          <a:r>
            <a:rPr lang="ru-RU">
              <a:latin typeface="Arial" panose="020B0604020202020204"/>
            </a:rPr>
            <a:t>Выпускаем бесплатную демоверсию</a:t>
          </a:r>
        </a:p>
      </dgm:t>
    </dgm:pt>
    <dgm:pt modelId="{1B095771-CD30-4C8F-8659-1AEAC5FA006F}" type="parTrans" cxnId="{0ED159FB-31CD-4774-AA0B-57603783DBF7}">
      <dgm:prSet/>
      <dgm:spPr/>
      <dgm:t>
        <a:bodyPr/>
        <a:lstStyle/>
        <a:p>
          <a:endParaRPr lang="ru-RU"/>
        </a:p>
      </dgm:t>
    </dgm:pt>
    <dgm:pt modelId="{BA18DE3A-FB44-4971-8272-5CA2330E5C9C}" type="sibTrans" cxnId="{0ED159FB-31CD-4774-AA0B-57603783DBF7}">
      <dgm:prSet/>
      <dgm:spPr/>
      <dgm:t>
        <a:bodyPr/>
        <a:lstStyle/>
        <a:p>
          <a:endParaRPr lang="ru-RU"/>
        </a:p>
      </dgm:t>
    </dgm:pt>
    <dgm:pt modelId="{592E7EAB-B765-4E00-91A9-054FE7309085}">
      <dgm:prSet phldrT="[Текст]" phldr="0"/>
      <dgm:spPr/>
      <dgm:t>
        <a:bodyPr/>
        <a:lstStyle/>
        <a:p>
          <a:pPr rtl="0"/>
          <a:r>
            <a:rPr lang="ru-RU">
              <a:latin typeface="Arial" panose="020B0604020202020204"/>
            </a:rPr>
            <a:t>Выпускаем планую версию</a:t>
          </a:r>
          <a:endParaRPr lang="ru-RU"/>
        </a:p>
      </dgm:t>
    </dgm:pt>
    <dgm:pt modelId="{EA211B94-2105-441D-B0A8-99FABCF6103C}" type="parTrans" cxnId="{CE088E8B-5671-4113-80F1-D6856F0886F4}">
      <dgm:prSet/>
      <dgm:spPr/>
      <dgm:t>
        <a:bodyPr/>
        <a:lstStyle/>
        <a:p>
          <a:endParaRPr lang="ru-RU"/>
        </a:p>
      </dgm:t>
    </dgm:pt>
    <dgm:pt modelId="{94F36094-549B-470C-A7E2-EFCF9E585CA6}" type="sibTrans" cxnId="{CE088E8B-5671-4113-80F1-D6856F0886F4}">
      <dgm:prSet/>
      <dgm:spPr/>
      <dgm:t>
        <a:bodyPr/>
        <a:lstStyle/>
        <a:p>
          <a:endParaRPr lang="ru-RU"/>
        </a:p>
      </dgm:t>
    </dgm:pt>
    <dgm:pt modelId="{B6A9BD12-DCCA-4196-BA3B-7291F438C3B6}">
      <dgm:prSet phldr="0"/>
      <dgm:spPr/>
      <dgm:t>
        <a:bodyPr/>
        <a:lstStyle/>
        <a:p>
          <a:r>
            <a:rPr lang="ru-RU">
              <a:latin typeface="Arial" panose="020B0604020202020204"/>
            </a:rPr>
            <a:t>Исправляем ошибки</a:t>
          </a:r>
          <a:endParaRPr lang="ru-RU"/>
        </a:p>
      </dgm:t>
    </dgm:pt>
    <dgm:pt modelId="{95BAA5CA-12E0-4AC9-B7B7-8C3C264D6BB7}" type="parTrans" cxnId="{087D9E8F-6A57-4733-83CF-10504D44A5BA}">
      <dgm:prSet/>
      <dgm:spPr/>
    </dgm:pt>
    <dgm:pt modelId="{68D6AE08-3A59-4D73-A552-E9CA9FB89862}" type="sibTrans" cxnId="{087D9E8F-6A57-4733-83CF-10504D44A5BA}">
      <dgm:prSet/>
      <dgm:spPr/>
    </dgm:pt>
    <dgm:pt modelId="{9C25F62A-73CA-4C8A-868E-A80E55AE4B54}">
      <dgm:prSet phldr="0"/>
      <dgm:spPr/>
      <dgm:t>
        <a:bodyPr/>
        <a:lstStyle/>
        <a:p>
          <a:pPr rtl="0"/>
          <a:r>
            <a:rPr lang="ru-RU">
              <a:latin typeface="Arial" panose="020B0604020202020204"/>
            </a:rPr>
            <a:t>Набираем аудиторию</a:t>
          </a:r>
        </a:p>
      </dgm:t>
    </dgm:pt>
    <dgm:pt modelId="{622C3C2C-D03B-4A34-A1BC-968D0F702A37}" type="parTrans" cxnId="{58B719BD-ECFC-4B29-A0C1-CA86E1803A84}">
      <dgm:prSet/>
      <dgm:spPr/>
    </dgm:pt>
    <dgm:pt modelId="{77C646C6-8CA5-41F5-852D-AFEFDF0903F7}" type="sibTrans" cxnId="{58B719BD-ECFC-4B29-A0C1-CA86E1803A84}">
      <dgm:prSet/>
      <dgm:spPr/>
    </dgm:pt>
    <dgm:pt modelId="{66EDC4AE-9B39-458B-A464-8727E10D3FC6}" type="pres">
      <dgm:prSet presAssocID="{11A56093-878D-4069-94FB-E3E141FAC90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0474FC27-7625-4EF7-A26C-6BB573ED0EE7}" type="pres">
      <dgm:prSet presAssocID="{11A56093-878D-4069-94FB-E3E141FAC902}" presName="cycle" presStyleCnt="0"/>
      <dgm:spPr/>
    </dgm:pt>
    <dgm:pt modelId="{F7460526-292A-43D2-91DE-C876C4396E47}" type="pres">
      <dgm:prSet presAssocID="{C729BC19-951D-42B9-95A1-37301CC5D5DB}" presName="nodeFirs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1C434A8-E19B-4FC8-BE68-105DC93FFBD0}" type="pres">
      <dgm:prSet presAssocID="{5470F1A2-D8DC-44CF-B2AE-00ACB295EF97}" presName="sibTransFirstNode" presStyleLbl="bgShp" presStyleIdx="0" presStyleCnt="1"/>
      <dgm:spPr/>
      <dgm:t>
        <a:bodyPr/>
        <a:lstStyle/>
        <a:p>
          <a:endParaRPr lang="ru-RU"/>
        </a:p>
      </dgm:t>
    </dgm:pt>
    <dgm:pt modelId="{ED4B2513-5971-4CAD-810A-D63E87C812E9}" type="pres">
      <dgm:prSet presAssocID="{F4F67CC1-A930-466A-8C67-9DCA9B25226D}" presName="nodeFollowingNodes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B0B556E-89E1-44E2-96B4-3BE7A4BB9996}" type="pres">
      <dgm:prSet presAssocID="{D4C1572F-0D29-440A-B12E-AB411F0723FE}" presName="nodeFollowingNodes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CF32C10-0E50-4C75-B185-3A84AE9616B4}" type="pres">
      <dgm:prSet presAssocID="{9C25F62A-73CA-4C8A-868E-A80E55AE4B54}" presName="nodeFollowingNodes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448A669-31B9-49AE-B631-A06700C99350}" type="pres">
      <dgm:prSet presAssocID="{B6A9BD12-DCCA-4196-BA3B-7291F438C3B6}" presName="nodeFollowingNodes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14F46D5-7030-447F-AF23-B3B4D2DB4951}" type="pres">
      <dgm:prSet presAssocID="{592E7EAB-B765-4E00-91A9-054FE7309085}" presName="nodeFollowingNodes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93087F6D-3FA8-49FF-8B9F-56FB5739AD5C}" type="presOf" srcId="{592E7EAB-B765-4E00-91A9-054FE7309085}" destId="{114F46D5-7030-447F-AF23-B3B4D2DB4951}" srcOrd="0" destOrd="0" presId="urn:microsoft.com/office/officeart/2005/8/layout/cycle3"/>
    <dgm:cxn modelId="{CE088E8B-5671-4113-80F1-D6856F0886F4}" srcId="{11A56093-878D-4069-94FB-E3E141FAC902}" destId="{592E7EAB-B765-4E00-91A9-054FE7309085}" srcOrd="5" destOrd="0" parTransId="{EA211B94-2105-441D-B0A8-99FABCF6103C}" sibTransId="{94F36094-549B-470C-A7E2-EFCF9E585CA6}"/>
    <dgm:cxn modelId="{38AB7353-18F2-4392-8D26-B7CF684D9AE2}" type="presOf" srcId="{D4C1572F-0D29-440A-B12E-AB411F0723FE}" destId="{FB0B556E-89E1-44E2-96B4-3BE7A4BB9996}" srcOrd="0" destOrd="0" presId="urn:microsoft.com/office/officeart/2005/8/layout/cycle3"/>
    <dgm:cxn modelId="{087D9E8F-6A57-4733-83CF-10504D44A5BA}" srcId="{11A56093-878D-4069-94FB-E3E141FAC902}" destId="{B6A9BD12-DCCA-4196-BA3B-7291F438C3B6}" srcOrd="4" destOrd="0" parTransId="{95BAA5CA-12E0-4AC9-B7B7-8C3C264D6BB7}" sibTransId="{68D6AE08-3A59-4D73-A552-E9CA9FB89862}"/>
    <dgm:cxn modelId="{3835E4B8-3D88-4885-98D4-1BB5ADC04754}" srcId="{11A56093-878D-4069-94FB-E3E141FAC902}" destId="{C729BC19-951D-42B9-95A1-37301CC5D5DB}" srcOrd="0" destOrd="0" parTransId="{E6849475-D930-4B85-86AC-D7943D07EF0B}" sibTransId="{5470F1A2-D8DC-44CF-B2AE-00ACB295EF97}"/>
    <dgm:cxn modelId="{293E1FEF-DDA6-4CBB-AEB6-17692E3EE9AF}" type="presOf" srcId="{5470F1A2-D8DC-44CF-B2AE-00ACB295EF97}" destId="{21C434A8-E19B-4FC8-BE68-105DC93FFBD0}" srcOrd="0" destOrd="0" presId="urn:microsoft.com/office/officeart/2005/8/layout/cycle3"/>
    <dgm:cxn modelId="{B91DACAB-CB7C-4D93-A366-4E23A3B0D972}" type="presOf" srcId="{9C25F62A-73CA-4C8A-868E-A80E55AE4B54}" destId="{6CF32C10-0E50-4C75-B185-3A84AE9616B4}" srcOrd="0" destOrd="0" presId="urn:microsoft.com/office/officeart/2005/8/layout/cycle3"/>
    <dgm:cxn modelId="{208E343F-CF2E-4B02-8E3B-F8399F320E60}" type="presOf" srcId="{11A56093-878D-4069-94FB-E3E141FAC902}" destId="{66EDC4AE-9B39-458B-A464-8727E10D3FC6}" srcOrd="0" destOrd="0" presId="urn:microsoft.com/office/officeart/2005/8/layout/cycle3"/>
    <dgm:cxn modelId="{8BB9E144-E928-46D3-845B-531FCEDE94EF}" type="presOf" srcId="{B6A9BD12-DCCA-4196-BA3B-7291F438C3B6}" destId="{0448A669-31B9-49AE-B631-A06700C99350}" srcOrd="0" destOrd="0" presId="urn:microsoft.com/office/officeart/2005/8/layout/cycle3"/>
    <dgm:cxn modelId="{E5346D64-FE7E-497F-B02A-424076F89098}" type="presOf" srcId="{C729BC19-951D-42B9-95A1-37301CC5D5DB}" destId="{F7460526-292A-43D2-91DE-C876C4396E47}" srcOrd="0" destOrd="0" presId="urn:microsoft.com/office/officeart/2005/8/layout/cycle3"/>
    <dgm:cxn modelId="{0ED159FB-31CD-4774-AA0B-57603783DBF7}" srcId="{11A56093-878D-4069-94FB-E3E141FAC902}" destId="{D4C1572F-0D29-440A-B12E-AB411F0723FE}" srcOrd="2" destOrd="0" parTransId="{1B095771-CD30-4C8F-8659-1AEAC5FA006F}" sibTransId="{BA18DE3A-FB44-4971-8272-5CA2330E5C9C}"/>
    <dgm:cxn modelId="{120203FB-C3BA-4CF9-875B-E41CB924BF4E}" srcId="{11A56093-878D-4069-94FB-E3E141FAC902}" destId="{F4F67CC1-A930-466A-8C67-9DCA9B25226D}" srcOrd="1" destOrd="0" parTransId="{DD237BA4-3D15-499A-BC3B-7E53009341E5}" sibTransId="{2D0CA599-05B2-47C4-934C-627F303AC744}"/>
    <dgm:cxn modelId="{525E10AD-C309-4892-A015-EDA9EE2EE155}" type="presOf" srcId="{F4F67CC1-A930-466A-8C67-9DCA9B25226D}" destId="{ED4B2513-5971-4CAD-810A-D63E87C812E9}" srcOrd="0" destOrd="0" presId="urn:microsoft.com/office/officeart/2005/8/layout/cycle3"/>
    <dgm:cxn modelId="{58B719BD-ECFC-4B29-A0C1-CA86E1803A84}" srcId="{11A56093-878D-4069-94FB-E3E141FAC902}" destId="{9C25F62A-73CA-4C8A-868E-A80E55AE4B54}" srcOrd="3" destOrd="0" parTransId="{622C3C2C-D03B-4A34-A1BC-968D0F702A37}" sibTransId="{77C646C6-8CA5-41F5-852D-AFEFDF0903F7}"/>
    <dgm:cxn modelId="{01D4459B-7F83-49E0-8C1B-EC3F75BE586D}" type="presParOf" srcId="{66EDC4AE-9B39-458B-A464-8727E10D3FC6}" destId="{0474FC27-7625-4EF7-A26C-6BB573ED0EE7}" srcOrd="0" destOrd="0" presId="urn:microsoft.com/office/officeart/2005/8/layout/cycle3"/>
    <dgm:cxn modelId="{8FDA9265-5B96-4B6B-B2F3-69811EF87751}" type="presParOf" srcId="{0474FC27-7625-4EF7-A26C-6BB573ED0EE7}" destId="{F7460526-292A-43D2-91DE-C876C4396E47}" srcOrd="0" destOrd="0" presId="urn:microsoft.com/office/officeart/2005/8/layout/cycle3"/>
    <dgm:cxn modelId="{94A8E88B-70BF-4663-8D4A-F6C9A0F74E0A}" type="presParOf" srcId="{0474FC27-7625-4EF7-A26C-6BB573ED0EE7}" destId="{21C434A8-E19B-4FC8-BE68-105DC93FFBD0}" srcOrd="1" destOrd="0" presId="urn:microsoft.com/office/officeart/2005/8/layout/cycle3"/>
    <dgm:cxn modelId="{6C159460-833B-4712-AA0E-DB98BFE3072E}" type="presParOf" srcId="{0474FC27-7625-4EF7-A26C-6BB573ED0EE7}" destId="{ED4B2513-5971-4CAD-810A-D63E87C812E9}" srcOrd="2" destOrd="0" presId="urn:microsoft.com/office/officeart/2005/8/layout/cycle3"/>
    <dgm:cxn modelId="{837EAA1B-14D1-4020-961B-82F3036ECCE5}" type="presParOf" srcId="{0474FC27-7625-4EF7-A26C-6BB573ED0EE7}" destId="{FB0B556E-89E1-44E2-96B4-3BE7A4BB9996}" srcOrd="3" destOrd="0" presId="urn:microsoft.com/office/officeart/2005/8/layout/cycle3"/>
    <dgm:cxn modelId="{6742A005-2529-4BA3-9463-92E9ED8A9D8E}" type="presParOf" srcId="{0474FC27-7625-4EF7-A26C-6BB573ED0EE7}" destId="{6CF32C10-0E50-4C75-B185-3A84AE9616B4}" srcOrd="4" destOrd="0" presId="urn:microsoft.com/office/officeart/2005/8/layout/cycle3"/>
    <dgm:cxn modelId="{68DF0BED-93CF-4CE3-B112-79BF405BA4C1}" type="presParOf" srcId="{0474FC27-7625-4EF7-A26C-6BB573ED0EE7}" destId="{0448A669-31B9-49AE-B631-A06700C99350}" srcOrd="5" destOrd="0" presId="urn:microsoft.com/office/officeart/2005/8/layout/cycle3"/>
    <dgm:cxn modelId="{0AE75041-6ADE-4A4B-A0F8-2A67445ED447}" type="presParOf" srcId="{0474FC27-7625-4EF7-A26C-6BB573ED0EE7}" destId="{114F46D5-7030-447F-AF23-B3B4D2DB4951}" srcOrd="6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C434A8-E19B-4FC8-BE68-105DC93FFBD0}">
      <dsp:nvSpPr>
        <dsp:cNvPr id="0" name=""/>
        <dsp:cNvSpPr/>
      </dsp:nvSpPr>
      <dsp:spPr>
        <a:xfrm>
          <a:off x="3340764" y="-4070"/>
          <a:ext cx="5926529" cy="5926529"/>
        </a:xfrm>
        <a:prstGeom prst="circularArrow">
          <a:avLst>
            <a:gd name="adj1" fmla="val 5274"/>
            <a:gd name="adj2" fmla="val 312630"/>
            <a:gd name="adj3" fmla="val 14187060"/>
            <a:gd name="adj4" fmla="val 17151093"/>
            <a:gd name="adj5" fmla="val 5477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460526-292A-43D2-91DE-C876C4396E47}">
      <dsp:nvSpPr>
        <dsp:cNvPr id="0" name=""/>
        <dsp:cNvSpPr/>
      </dsp:nvSpPr>
      <dsp:spPr>
        <a:xfrm>
          <a:off x="5151265" y="2567"/>
          <a:ext cx="2305526" cy="115276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>
              <a:latin typeface="Arial" panose="020B0604020202020204"/>
            </a:rPr>
            <a:t>Находим спонсора</a:t>
          </a:r>
          <a:endParaRPr lang="ru-RU" sz="2200" kern="1200"/>
        </a:p>
      </dsp:txBody>
      <dsp:txXfrm>
        <a:off x="5207538" y="58840"/>
        <a:ext cx="2192980" cy="1040217"/>
      </dsp:txXfrm>
    </dsp:sp>
    <dsp:sp modelId="{ED4B2513-5971-4CAD-810A-D63E87C812E9}">
      <dsp:nvSpPr>
        <dsp:cNvPr id="0" name=""/>
        <dsp:cNvSpPr/>
      </dsp:nvSpPr>
      <dsp:spPr>
        <a:xfrm>
          <a:off x="7233426" y="1204703"/>
          <a:ext cx="2305526" cy="115276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>
              <a:latin typeface="Arial" panose="020B0604020202020204"/>
            </a:rPr>
            <a:t>Дорабатываем проект</a:t>
          </a:r>
          <a:endParaRPr lang="ru-RU" sz="2200" kern="1200"/>
        </a:p>
      </dsp:txBody>
      <dsp:txXfrm>
        <a:off x="7289699" y="1260976"/>
        <a:ext cx="2192980" cy="1040217"/>
      </dsp:txXfrm>
    </dsp:sp>
    <dsp:sp modelId="{FB0B556E-89E1-44E2-96B4-3BE7A4BB9996}">
      <dsp:nvSpPr>
        <dsp:cNvPr id="0" name=""/>
        <dsp:cNvSpPr/>
      </dsp:nvSpPr>
      <dsp:spPr>
        <a:xfrm>
          <a:off x="7233426" y="3608974"/>
          <a:ext cx="2305526" cy="115276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>
              <a:latin typeface="Arial" panose="020B0604020202020204"/>
            </a:rPr>
            <a:t>Выпускаем бесплатную демоверсию</a:t>
          </a:r>
        </a:p>
      </dsp:txBody>
      <dsp:txXfrm>
        <a:off x="7289699" y="3665247"/>
        <a:ext cx="2192980" cy="1040217"/>
      </dsp:txXfrm>
    </dsp:sp>
    <dsp:sp modelId="{6CF32C10-0E50-4C75-B185-3A84AE9616B4}">
      <dsp:nvSpPr>
        <dsp:cNvPr id="0" name=""/>
        <dsp:cNvSpPr/>
      </dsp:nvSpPr>
      <dsp:spPr>
        <a:xfrm>
          <a:off x="5151265" y="4811110"/>
          <a:ext cx="2305526" cy="115276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>
              <a:latin typeface="Arial" panose="020B0604020202020204"/>
            </a:rPr>
            <a:t>Набираем аудиторию</a:t>
          </a:r>
        </a:p>
      </dsp:txBody>
      <dsp:txXfrm>
        <a:off x="5207538" y="4867383"/>
        <a:ext cx="2192980" cy="1040217"/>
      </dsp:txXfrm>
    </dsp:sp>
    <dsp:sp modelId="{0448A669-31B9-49AE-B631-A06700C99350}">
      <dsp:nvSpPr>
        <dsp:cNvPr id="0" name=""/>
        <dsp:cNvSpPr/>
      </dsp:nvSpPr>
      <dsp:spPr>
        <a:xfrm>
          <a:off x="3069105" y="3608974"/>
          <a:ext cx="2305526" cy="1152763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>
              <a:latin typeface="Arial" panose="020B0604020202020204"/>
            </a:rPr>
            <a:t>Исправляем ошибки</a:t>
          </a:r>
          <a:endParaRPr lang="ru-RU" sz="2200" kern="1200"/>
        </a:p>
      </dsp:txBody>
      <dsp:txXfrm>
        <a:off x="3125378" y="3665247"/>
        <a:ext cx="2192980" cy="1040217"/>
      </dsp:txXfrm>
    </dsp:sp>
    <dsp:sp modelId="{114F46D5-7030-447F-AF23-B3B4D2DB4951}">
      <dsp:nvSpPr>
        <dsp:cNvPr id="0" name=""/>
        <dsp:cNvSpPr/>
      </dsp:nvSpPr>
      <dsp:spPr>
        <a:xfrm>
          <a:off x="3069105" y="1204703"/>
          <a:ext cx="2305526" cy="115276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>
              <a:latin typeface="Arial" panose="020B0604020202020204"/>
            </a:rPr>
            <a:t>Выпускаем планую версию</a:t>
          </a:r>
          <a:endParaRPr lang="ru-RU" sz="2200" kern="1200"/>
        </a:p>
      </dsp:txBody>
      <dsp:txXfrm>
        <a:off x="3125378" y="1260976"/>
        <a:ext cx="2192980" cy="10402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EE18FA9B-3E06-41AF-BDF7-6710797097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40F9B942-99CF-4AC4-9F77-E625D2C71C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E276E19-E3DF-4E9C-BA1E-4201321081DB}" type="datetime1">
              <a:rPr lang="ru-RU" smtClean="0"/>
              <a:t>07.11.2021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3CAD4C1D-64AA-4DA1-8A75-FCF5ECA450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D886DA9-2A38-4F39-B33B-4F7B5E4444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5EF03-110B-4710-A708-FEF1927612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23214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09ED30-21A2-42F3-A50B-F80AF6C0C59D}" type="datetime1">
              <a:rPr lang="ru-RU" noProof="0" smtClean="0"/>
              <a:t>07.11.2021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18CCA95-4F40-4CDD-BF1E-B8C9EB86EE73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662959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18CCA95-4F40-4CDD-BF1E-B8C9EB86EE7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180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442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76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81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585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694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429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11/7/2021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29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11/7/2021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781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11/7/2021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9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68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65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441491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7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147E635D-C3B4-465B-AF24-991B6BF63C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986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4A0623D0-396B-499E-BBFB-C17F1BB0F2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" name="Рисунок 4" descr="Изображение выглядит как человек, скульптура, здание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xmlns="" id="{4A885A81-4161-4ABB-A3B0-2DB8A4E815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r="-1" b="15728"/>
          <a:stretch/>
        </p:blipFill>
        <p:spPr>
          <a:xfrm>
            <a:off x="19965" y="-2"/>
            <a:ext cx="12191695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14E56C4B-C9E0-4F01-AF43-E69279A06A1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CCFC05F-DF0D-4B1B-8FD8-51B508CBCF2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42" y="0"/>
            <a:ext cx="11228892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C654A17-56DA-4921-A42B-DE255FA663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8734" y="352243"/>
            <a:ext cx="4867119" cy="4248100"/>
          </a:xfrm>
        </p:spPr>
        <p:txBody>
          <a:bodyPr rtlCol="0">
            <a:noAutofit/>
          </a:bodyPr>
          <a:lstStyle/>
          <a:p>
            <a:pPr algn="l"/>
            <a:r>
              <a:rPr lang="ru-RU" sz="4800">
                <a:cs typeface="Arial"/>
              </a:rPr>
              <a:t>Цифровой помощник для инвалидов по зрению с целью ориентации в пространстве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372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F00DC172-0CE8-4970-8857-C6EE391349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D44921D8-D907-42BC-84C0-A2906F84F6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46C9919-69C2-4A18-A50B-4F2701E208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F30023F-7707-4123-BB31-6A42EF81B1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B16F25B-0FD7-471E-AED7-9C6B807C72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A8EBE9D-C272-4A79-96E5-E0545C94F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6632" y="4490685"/>
            <a:ext cx="10026866" cy="883524"/>
          </a:xfrm>
        </p:spPr>
        <p:txBody>
          <a:bodyPr>
            <a:noAutofit/>
          </a:bodyPr>
          <a:lstStyle/>
          <a:p>
            <a:r>
              <a:rPr lang="ru-RU" sz="4800" b="1">
                <a:latin typeface="Batang"/>
                <a:ea typeface="Batang"/>
                <a:cs typeface="Arial"/>
              </a:rPr>
              <a:t>Кому это нужно?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61A03511-7B76-435C-A861-F71F038CDC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xmlns="" id="{3E8F0DF2-F20A-4BE3-901B-A377EA60F4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906" r="1" b="14062"/>
          <a:stretch/>
        </p:blipFill>
        <p:spPr>
          <a:xfrm>
            <a:off x="1005401" y="-1"/>
            <a:ext cx="10380133" cy="4030679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85FA2C94-10B5-4A0A-998F-C623A00E34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78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DE8515BB-59EE-453D-82CE-EE72BF309F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37F492A7-5C9A-44D0-BA44-2132810955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38CB1921-2103-4962-BC2D-CB488DD956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07309053-D520-473F-B065-0965E5C88A8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797F2982-9D29-4C8C-B653-C0BCE1B1F3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5B325BAC-AB46-48CC-9F6B-79864ABE5C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EAF1CE20-1BF6-42BB-AF36-D72F27ED17F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xmlns="" id="{9CC4AF46-A1F3-4DF9-8F71-44A6B10E42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0E798FC9-A14A-487D-88A2-A57F0029DC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xmlns="" id="{C5065053-9EF0-4668-9CF6-DD9A49BE24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5CD8DEDF-3AC4-4735-B9FF-7BE084C2B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E106AA5C-5136-4C1B-8030-6FE6F0F559E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B7410167-A5D0-4B9C-A90D-300AF6533AF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47EB1C7-6A52-4766-A1A8-DB5DC938F4D9}"/>
              </a:ext>
            </a:extLst>
          </p:cNvPr>
          <p:cNvSpPr txBox="1"/>
          <p:nvPr/>
        </p:nvSpPr>
        <p:spPr>
          <a:xfrm>
            <a:off x="1092786" y="1344282"/>
            <a:ext cx="8520063" cy="226855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 err="1">
                <a:latin typeface="Times New Roman" panose="02020603050405020304" pitchFamily="18" charset="0"/>
                <a:ea typeface="Batang"/>
                <a:cs typeface="Times New Roman" panose="02020603050405020304" pitchFamily="18" charset="0"/>
              </a:rPr>
              <a:t>Колличество</a:t>
            </a:r>
            <a:r>
              <a:rPr lang="en-US" sz="4000" b="1" dirty="0">
                <a:latin typeface="Times New Roman" panose="02020603050405020304" pitchFamily="18" charset="0"/>
                <a:ea typeface="Batang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ea typeface="Batang"/>
                <a:cs typeface="Times New Roman" panose="02020603050405020304" pitchFamily="18" charset="0"/>
              </a:rPr>
              <a:t>инвалидов</a:t>
            </a:r>
            <a:r>
              <a:rPr lang="en-US" sz="4000" b="1" dirty="0">
                <a:latin typeface="Times New Roman" panose="02020603050405020304" pitchFamily="18" charset="0"/>
                <a:ea typeface="Batang"/>
                <a:cs typeface="Times New Roman" panose="02020603050405020304" pitchFamily="18" charset="0"/>
              </a:rPr>
              <a:t> в </a:t>
            </a:r>
            <a:r>
              <a:rPr lang="en-US" sz="4000" b="1" dirty="0" err="1">
                <a:latin typeface="Times New Roman" panose="02020603050405020304" pitchFamily="18" charset="0"/>
                <a:ea typeface="Batang"/>
                <a:cs typeface="Times New Roman" panose="02020603050405020304" pitchFamily="18" charset="0"/>
              </a:rPr>
              <a:t>Российской</a:t>
            </a:r>
            <a:r>
              <a:rPr lang="en-US" sz="4000" b="1" dirty="0">
                <a:latin typeface="Times New Roman" panose="02020603050405020304" pitchFamily="18" charset="0"/>
                <a:ea typeface="Batang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ea typeface="Batang"/>
                <a:cs typeface="Times New Roman" panose="02020603050405020304" pitchFamily="18" charset="0"/>
              </a:rPr>
              <a:t>Федерации</a:t>
            </a:r>
            <a:endParaRPr lang="en-US" sz="4000" b="1" dirty="0">
              <a:latin typeface="Times New Roman" panose="02020603050405020304" pitchFamily="18" charset="0"/>
              <a:ea typeface="Batang"/>
              <a:cs typeface="Times New Roman" panose="02020603050405020304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04A2D297-946C-413D-8762-81BB0BB726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xmlns="" id="{1DD23211-6B4F-4AC4-87FF-06DA17DC75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410879"/>
              </p:ext>
            </p:extLst>
          </p:nvPr>
        </p:nvGraphicFramePr>
        <p:xfrm>
          <a:off x="1193321" y="2961735"/>
          <a:ext cx="9568325" cy="2030688"/>
        </p:xfrm>
        <a:graphic>
          <a:graphicData uri="http://schemas.openxmlformats.org/drawingml/2006/table">
            <a:tbl>
              <a:tblPr firstRow="1" bandRow="1">
                <a:noFill/>
                <a:tableStyleId>{8EC20E35-A176-4012-BC5E-935CFFF8708E}</a:tableStyleId>
              </a:tblPr>
              <a:tblGrid>
                <a:gridCol w="1761542">
                  <a:extLst>
                    <a:ext uri="{9D8B030D-6E8A-4147-A177-3AD203B41FA5}">
                      <a16:colId xmlns:a16="http://schemas.microsoft.com/office/drawing/2014/main" xmlns="" val="1367071333"/>
                    </a:ext>
                  </a:extLst>
                </a:gridCol>
                <a:gridCol w="2916461">
                  <a:extLst>
                    <a:ext uri="{9D8B030D-6E8A-4147-A177-3AD203B41FA5}">
                      <a16:colId xmlns:a16="http://schemas.microsoft.com/office/drawing/2014/main" xmlns="" val="2779771759"/>
                    </a:ext>
                  </a:extLst>
                </a:gridCol>
                <a:gridCol w="1193415">
                  <a:extLst>
                    <a:ext uri="{9D8B030D-6E8A-4147-A177-3AD203B41FA5}">
                      <a16:colId xmlns:a16="http://schemas.microsoft.com/office/drawing/2014/main" xmlns="" val="2899168136"/>
                    </a:ext>
                  </a:extLst>
                </a:gridCol>
                <a:gridCol w="1223747">
                  <a:extLst>
                    <a:ext uri="{9D8B030D-6E8A-4147-A177-3AD203B41FA5}">
                      <a16:colId xmlns:a16="http://schemas.microsoft.com/office/drawing/2014/main" xmlns="" val="1073009189"/>
                    </a:ext>
                  </a:extLst>
                </a:gridCol>
                <a:gridCol w="1221414">
                  <a:extLst>
                    <a:ext uri="{9D8B030D-6E8A-4147-A177-3AD203B41FA5}">
                      <a16:colId xmlns:a16="http://schemas.microsoft.com/office/drawing/2014/main" xmlns="" val="3145880517"/>
                    </a:ext>
                  </a:extLst>
                </a:gridCol>
                <a:gridCol w="1251746">
                  <a:extLst>
                    <a:ext uri="{9D8B030D-6E8A-4147-A177-3AD203B41FA5}">
                      <a16:colId xmlns:a16="http://schemas.microsoft.com/office/drawing/2014/main" xmlns="" val="3130262146"/>
                    </a:ext>
                  </a:extLst>
                </a:gridCol>
              </a:tblGrid>
              <a:tr h="484362">
                <a:tc rowSpan="2">
                  <a:txBody>
                    <a:bodyPr/>
                    <a:lstStyle/>
                    <a:p>
                      <a:pPr algn="ctr"/>
                      <a:r>
                        <a:rPr lang="ru-RU" sz="2400" b="0" cap="all" spc="150">
                          <a:solidFill>
                            <a:schemeClr val="lt1"/>
                          </a:solidFill>
                        </a:rPr>
                        <a:t>Всего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</a:lnL>
                    <a:lnR w="12700" cmpd="sng">
                      <a:solidFill>
                        <a:schemeClr val="tx1"/>
                      </a:solidFill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</a:lnB>
                    <a:solidFill>
                      <a:srgbClr val="505356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b="0" cap="all" spc="150">
                          <a:solidFill>
                            <a:schemeClr val="lt1"/>
                          </a:solidFill>
                        </a:rPr>
                        <a:t>% инвалиди-зации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</a:lnL>
                    <a:lnR w="12700" cmpd="sng">
                      <a:solidFill>
                        <a:schemeClr val="tx1"/>
                      </a:solidFill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</a:lnB>
                    <a:solidFill>
                      <a:srgbClr val="50535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2400" b="0" cap="all" spc="150">
                          <a:solidFill>
                            <a:schemeClr val="lt1"/>
                          </a:solidFill>
                        </a:rPr>
                        <a:t>Мужчины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</a:lnL>
                    <a:lnR w="12700" cmpd="sng">
                      <a:solidFill>
                        <a:schemeClr val="tx1"/>
                      </a:solidFill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</a:lnB>
                    <a:solidFill>
                      <a:srgbClr val="50535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2400" b="0" cap="all" spc="150">
                          <a:solidFill>
                            <a:schemeClr val="lt1"/>
                          </a:solidFill>
                        </a:rPr>
                        <a:t>Женщины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</a:lnL>
                    <a:lnR w="12700" cmpd="sng">
                      <a:solidFill>
                        <a:schemeClr val="tx1"/>
                      </a:solidFill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</a:lnB>
                    <a:solidFill>
                      <a:srgbClr val="50535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50802247"/>
                  </a:ext>
                </a:extLst>
              </a:tr>
              <a:tr h="608912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Чел.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Доля, %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Чел.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Доля, %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83115867"/>
                  </a:ext>
                </a:extLst>
              </a:tr>
              <a:tr h="622752"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11 302 920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9,67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4 806 447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42,52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6 496 473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57,48</a:t>
                      </a:r>
                    </a:p>
                  </a:txBody>
                  <a:tcPr marL="111604" marR="111604" marT="111604" marB="111604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92511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122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EA564E5-0048-4419-BB1C-38A301914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ru-RU" sz="4800" b="1" dirty="0" smtClean="0">
                <a:latin typeface="Batang"/>
                <a:ea typeface="Batang"/>
                <a:cs typeface="Arial"/>
              </a:rPr>
              <a:t>Рынок (прибыль за месяц)</a:t>
            </a:r>
            <a:endParaRPr lang="ru-RU" sz="4800" b="1" dirty="0">
              <a:latin typeface="Batang"/>
              <a:ea typeface="Batang"/>
              <a:cs typeface="Arial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673A184-A752-4988-816B-535DD3331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5373" y="1937097"/>
            <a:ext cx="8860464" cy="3997828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44170" indent="-337820"/>
            <a:r>
              <a:rPr lang="ru-RU" sz="2800">
                <a:cs typeface="Arial"/>
              </a:rPr>
              <a:t>PAM (все инвалиды мира, 280 млн.чел.) - 27 млрд.руб.</a:t>
            </a:r>
          </a:p>
          <a:p>
            <a:pPr marL="344170" indent="-337820"/>
            <a:r>
              <a:rPr lang="ru-RU" sz="2800">
                <a:cs typeface="Arial"/>
              </a:rPr>
              <a:t>TAM (нуждающиеся, 39 млн.чел.) - 3,8 млрд.руб.</a:t>
            </a:r>
          </a:p>
          <a:p>
            <a:pPr marL="344170" indent="-337820"/>
            <a:r>
              <a:rPr lang="ru-RU" sz="2800">
                <a:cs typeface="Arial"/>
              </a:rPr>
              <a:t>SAM (используют телефон 23 млн.чел) - 2,2 млрд. руб</a:t>
            </a:r>
          </a:p>
          <a:p>
            <a:pPr marL="344170" indent="-337820"/>
            <a:r>
              <a:rPr lang="ru-RU" sz="2800">
                <a:cs typeface="Arial"/>
              </a:rPr>
              <a:t>SOM (в России 127 т.чел.) - 12,5 млн. руб</a:t>
            </a:r>
          </a:p>
        </p:txBody>
      </p:sp>
    </p:spTree>
    <p:extLst>
      <p:ext uri="{BB962C8B-B14F-4D97-AF65-F5344CB8AC3E}">
        <p14:creationId xmlns:p14="http://schemas.microsoft.com/office/powerpoint/2010/main" val="110545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6C2997EE-0889-44C3-AC0D-18F26AC9AA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 descr="Изображение выглядит как компакт-диск, векторная графика&#10;&#10;Автоматически созданное описание">
            <a:extLst>
              <a:ext uri="{FF2B5EF4-FFF2-40B4-BE49-F238E27FC236}">
                <a16:creationId xmlns:a16="http://schemas.microsoft.com/office/drawing/2014/main" xmlns="" id="{DDCEBB53-3C38-4365-AEDC-72A9B18EFA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82" r="-3" b="30148"/>
          <a:stretch/>
        </p:blipFill>
        <p:spPr>
          <a:xfrm>
            <a:off x="20" y="10"/>
            <a:ext cx="7215381" cy="2969294"/>
          </a:xfrm>
          <a:custGeom>
            <a:avLst/>
            <a:gdLst/>
            <a:ahLst/>
            <a:cxnLst/>
            <a:rect l="l" t="t" r="r" b="b"/>
            <a:pathLst>
              <a:path w="7215401" h="2969304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5840224" y="2969304"/>
                </a:lnTo>
                <a:lnTo>
                  <a:pt x="0" y="2969304"/>
                </a:lnTo>
                <a:close/>
              </a:path>
            </a:pathLst>
          </a:custGeom>
        </p:spPr>
      </p:pic>
      <p:pic>
        <p:nvPicPr>
          <p:cNvPr id="4" name="Рисунок 4">
            <a:extLst>
              <a:ext uri="{FF2B5EF4-FFF2-40B4-BE49-F238E27FC236}">
                <a16:creationId xmlns:a16="http://schemas.microsoft.com/office/drawing/2014/main" xmlns="" id="{A6B74170-6A79-4684-8FA0-38B678DE41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05" r="-3" b="-3"/>
          <a:stretch/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xmlns="" id="{CF2CEECF-6826-4F47-8C21-A27B6B0AF8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9371"/>
          <a:stretch/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Рисунок 3">
            <a:extLst>
              <a:ext uri="{FF2B5EF4-FFF2-40B4-BE49-F238E27FC236}">
                <a16:creationId xmlns:a16="http://schemas.microsoft.com/office/drawing/2014/main" xmlns="" id="{74ADA769-C2C8-4927-AA0F-D8A649894E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53" r="1" b="2305"/>
          <a:stretch/>
        </p:blipFill>
        <p:spPr>
          <a:xfrm>
            <a:off x="1" y="3106464"/>
            <a:ext cx="6209553" cy="3751536"/>
          </a:xfrm>
          <a:custGeom>
            <a:avLst/>
            <a:gdLst/>
            <a:ahLst/>
            <a:cxnLst/>
            <a:rect l="l" t="t" r="r" b="b"/>
            <a:pathLst>
              <a:path w="6209553" h="3751536">
                <a:moveTo>
                  <a:pt x="0" y="0"/>
                </a:moveTo>
                <a:lnTo>
                  <a:pt x="5776701" y="0"/>
                </a:lnTo>
                <a:lnTo>
                  <a:pt x="4041567" y="3746529"/>
                </a:lnTo>
                <a:lnTo>
                  <a:pt x="6209553" y="3746529"/>
                </a:lnTo>
                <a:lnTo>
                  <a:pt x="6209553" y="3746530"/>
                </a:lnTo>
                <a:lnTo>
                  <a:pt x="1647632" y="3746530"/>
                </a:lnTo>
                <a:lnTo>
                  <a:pt x="1647632" y="3751536"/>
                </a:lnTo>
                <a:lnTo>
                  <a:pt x="0" y="37515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337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xmlns="" id="{0D892653-A9DE-4986-A900-1F3DD67562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345991"/>
              </p:ext>
            </p:extLst>
          </p:nvPr>
        </p:nvGraphicFramePr>
        <p:xfrm>
          <a:off x="1236453" y="546339"/>
          <a:ext cx="9803822" cy="576262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365375">
                  <a:extLst>
                    <a:ext uri="{9D8B030D-6E8A-4147-A177-3AD203B41FA5}">
                      <a16:colId xmlns:a16="http://schemas.microsoft.com/office/drawing/2014/main" xmlns="" val="3877670638"/>
                    </a:ext>
                  </a:extLst>
                </a:gridCol>
                <a:gridCol w="3778250">
                  <a:extLst>
                    <a:ext uri="{9D8B030D-6E8A-4147-A177-3AD203B41FA5}">
                      <a16:colId xmlns:a16="http://schemas.microsoft.com/office/drawing/2014/main" xmlns="" val="523767342"/>
                    </a:ext>
                  </a:extLst>
                </a:gridCol>
                <a:gridCol w="3660197">
                  <a:extLst>
                    <a:ext uri="{9D8B030D-6E8A-4147-A177-3AD203B41FA5}">
                      <a16:colId xmlns:a16="http://schemas.microsoft.com/office/drawing/2014/main" xmlns="" val="4047066299"/>
                    </a:ext>
                  </a:extLst>
                </a:gridCol>
              </a:tblGrid>
              <a:tr h="1112275"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Ассистент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Преимущество перед другими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Недостаток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334626083"/>
                  </a:ext>
                </a:extLst>
              </a:tr>
              <a:tr h="111227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b="1">
                          <a:latin typeface="Times New Roman"/>
                        </a:rPr>
                        <a:t>Apple Siri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Много функций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Недоступен для многих приложений и сервисов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305333171"/>
                  </a:ext>
                </a:extLst>
              </a:tr>
              <a:tr h="1112275">
                <a:tc>
                  <a:txBody>
                    <a:bodyPr/>
                    <a:lstStyle/>
                    <a:p>
                      <a:pPr algn="ctr"/>
                      <a:r>
                        <a:rPr lang="ru-RU" sz="2400" b="1">
                          <a:latin typeface="Times New Roman"/>
                        </a:rPr>
                        <a:t>Google Now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Много синхронизированных приложений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Низкий уровень человечности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72712802"/>
                  </a:ext>
                </a:extLst>
              </a:tr>
              <a:tr h="1160635">
                <a:tc>
                  <a:txBody>
                    <a:bodyPr/>
                    <a:lstStyle/>
                    <a:p>
                      <a:pPr algn="ctr"/>
                      <a:r>
                        <a:rPr lang="ru-RU" sz="2400" b="1">
                          <a:latin typeface="Times New Roman"/>
                        </a:rPr>
                        <a:t>Яндекс Алиса 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С ней можно поиграть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Не всегда даёт четкий ответ на поставленный вопрос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070058562"/>
                  </a:ext>
                </a:extLst>
              </a:tr>
              <a:tr h="1160635">
                <a:tc>
                  <a:txBody>
                    <a:bodyPr/>
                    <a:lstStyle/>
                    <a:p>
                      <a:pPr algn="ctr"/>
                      <a:r>
                        <a:rPr lang="ru-RU" sz="2400" b="1">
                          <a:latin typeface="Times New Roman"/>
                        </a:rPr>
                        <a:t>Маруся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Взаимодействует с сервисами Mail.ru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latin typeface="Times New Roman"/>
                        </a:rPr>
                        <a:t>Меньше функций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457950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67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94C5A5C9-03D2-4BD3-8BC5-E622CA425B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08E6189F-A801-497D-999C-D0DF5FE603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0F252CC5-559C-4D2E-A15E-2F89ADB5CD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CEB5A4A1-B219-4707-9C52-75FF84EE5A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9FC72CEE-E369-42C7-B43D-E6196280EC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2A23DDEA-EBB5-4004-9B60-7D2E6709A0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9803E61C-8F78-4E9D-BF36-C73E441B9C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xmlns="" id="{EEFC9753-547E-4390-96E3-A232AC7DD7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A2AB332B-B227-46A5-B55A-E14FD8D018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7DCB69C9-40A3-499E-840D-770A9E3751E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3150C4AC-0522-492A-8D85-99489F07BF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E1A7D3AC-837A-4FAA-AE75-D4D9DBF24D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5528DC57-44AC-4915-B247-17968C31F6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130FD8-7CD1-4A63-9130-F5CD62D3C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-5400000">
            <a:off x="-1184198" y="1828848"/>
            <a:ext cx="3974905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/>
              <a:t>Команда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DD19702-EB88-4ACE-8F12-D9063AB9D89E}"/>
              </a:ext>
            </a:extLst>
          </p:cNvPr>
          <p:cNvSpPr txBox="1"/>
          <p:nvPr/>
        </p:nvSpPr>
        <p:spPr>
          <a:xfrm>
            <a:off x="1150293" y="3993059"/>
            <a:ext cx="5591442" cy="155367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/>
          <a:p>
            <a:pPr algn="ctr" defTabSz="914400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</a:pPr>
            <a:r>
              <a:rPr lang="en-US" sz="4400" dirty="0" err="1">
                <a:latin typeface="Times New Roman"/>
                <a:cs typeface="Times New Roman"/>
              </a:rPr>
              <a:t>Вадим</a:t>
            </a:r>
            <a:r>
              <a:rPr lang="en-US" sz="4400" dirty="0">
                <a:latin typeface="Times New Roman"/>
                <a:cs typeface="Times New Roman"/>
              </a:rPr>
              <a:t> </a:t>
            </a:r>
            <a:r>
              <a:rPr lang="en-US" sz="4400" dirty="0" err="1">
                <a:latin typeface="Times New Roman"/>
                <a:cs typeface="Times New Roman"/>
              </a:rPr>
              <a:t>Шубин</a:t>
            </a:r>
            <a:endParaRPr lang="en-US" sz="3600">
              <a:latin typeface="Times New Roman"/>
              <a:cs typeface="Times New Roman"/>
            </a:endParaRPr>
          </a:p>
          <a:p>
            <a:pPr algn="ctr" defTabSz="914400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</a:pPr>
            <a:r>
              <a:rPr lang="ru-RU" sz="3600" dirty="0">
                <a:latin typeface="Times New Roman"/>
                <a:cs typeface="Times New Roman"/>
              </a:rPr>
              <a:t>(главный программист)</a:t>
            </a:r>
            <a:endParaRPr lang="en-US"/>
          </a:p>
        </p:txBody>
      </p:sp>
      <p:pic>
        <p:nvPicPr>
          <p:cNvPr id="7" name="Рисунок 7">
            <a:extLst>
              <a:ext uri="{FF2B5EF4-FFF2-40B4-BE49-F238E27FC236}">
                <a16:creationId xmlns:a16="http://schemas.microsoft.com/office/drawing/2014/main" xmlns="" id="{695047AE-59D8-4505-8359-9BC832EBDD3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5"/>
          <a:srcRect t="5846" r="-4" b="15201"/>
          <a:stretch/>
        </p:blipFill>
        <p:spPr>
          <a:xfrm>
            <a:off x="6747481" y="2"/>
            <a:ext cx="4636987" cy="342291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8" name="Рисунок 8">
            <a:extLst>
              <a:ext uri="{FF2B5EF4-FFF2-40B4-BE49-F238E27FC236}">
                <a16:creationId xmlns:a16="http://schemas.microsoft.com/office/drawing/2014/main" xmlns="" id="{279163EB-12DB-4FAF-95CC-1FF4EC9957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6"/>
          <a:srcRect t="6487" r="-4" b="19484"/>
          <a:stretch/>
        </p:blipFill>
        <p:spPr>
          <a:xfrm>
            <a:off x="6747933" y="3425633"/>
            <a:ext cx="4636987" cy="343259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8C3BB8BE-DFA8-4F23-BA0D-B3372EE72B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C957DA7-6EFC-4B18-AA24-E9841136FE82}"/>
              </a:ext>
            </a:extLst>
          </p:cNvPr>
          <p:cNvSpPr txBox="1"/>
          <p:nvPr/>
        </p:nvSpPr>
        <p:spPr>
          <a:xfrm>
            <a:off x="1990006" y="997968"/>
            <a:ext cx="4267199" cy="14003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4400" dirty="0">
                <a:latin typeface="Times New Roman"/>
                <a:cs typeface="Arial"/>
              </a:rPr>
              <a:t>Юсупова Алёна</a:t>
            </a:r>
            <a:r>
              <a:rPr lang="ru-RU" sz="3600" dirty="0">
                <a:latin typeface="Times New Roman"/>
                <a:cs typeface="Arial"/>
              </a:rPr>
              <a:t> </a:t>
            </a:r>
          </a:p>
          <a:p>
            <a:pPr algn="ctr">
              <a:spcAft>
                <a:spcPts val="600"/>
              </a:spcAft>
            </a:pPr>
            <a:r>
              <a:rPr lang="ru-RU" sz="3600" dirty="0">
                <a:latin typeface="Times New Roman"/>
                <a:cs typeface="Arial"/>
              </a:rPr>
              <a:t>(менеджер)</a:t>
            </a:r>
            <a:endParaRPr lang="ru-RU" sz="2400" dirty="0">
              <a:latin typeface="Times New Roman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429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43D8C5E-4A4A-440A-AF5A-75DD0BA51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800">
                <a:latin typeface="Times New Roman"/>
                <a:cs typeface="Arial"/>
              </a:rPr>
              <a:t>Команда</a:t>
            </a:r>
          </a:p>
        </p:txBody>
      </p:sp>
      <p:pic>
        <p:nvPicPr>
          <p:cNvPr id="7" name="Рисунок 7" descr="Изображение выглядит как человек, внешний, небо, мужчина&#10;&#10;Автоматически созданное описание">
            <a:extLst>
              <a:ext uri="{FF2B5EF4-FFF2-40B4-BE49-F238E27FC236}">
                <a16:creationId xmlns:a16="http://schemas.microsoft.com/office/drawing/2014/main" xmlns="" id="{7BB4D052-BFBC-4A96-96E0-55D790D0CB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038078" y="3138877"/>
            <a:ext cx="2783888" cy="2798266"/>
          </a:xfrm>
        </p:spPr>
      </p:pic>
      <p:pic>
        <p:nvPicPr>
          <p:cNvPr id="8" name="Рисунок 8" descr="Изображение выглядит как внешний, человек, дерево, в позе&#10;&#10;Автоматически созданное описание">
            <a:extLst>
              <a:ext uri="{FF2B5EF4-FFF2-40B4-BE49-F238E27FC236}">
                <a16:creationId xmlns:a16="http://schemas.microsoft.com/office/drawing/2014/main" xmlns="" id="{20DDF4E3-D36B-4248-A55F-A46C4DDE17E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1485458" y="3138878"/>
            <a:ext cx="2659624" cy="2798265"/>
          </a:xfrm>
        </p:spPr>
      </p:pic>
      <p:pic>
        <p:nvPicPr>
          <p:cNvPr id="9" name="Рисунок 9">
            <a:extLst>
              <a:ext uri="{FF2B5EF4-FFF2-40B4-BE49-F238E27FC236}">
                <a16:creationId xmlns:a16="http://schemas.microsoft.com/office/drawing/2014/main" xmlns="" id="{C1A08778-4756-4E0B-A11C-78D8A0117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0588" y="3136958"/>
            <a:ext cx="3490822" cy="27981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CCF2637-B2FC-48C5-B070-80319D833824}"/>
              </a:ext>
            </a:extLst>
          </p:cNvPr>
          <p:cNvSpPr txBox="1"/>
          <p:nvPr/>
        </p:nvSpPr>
        <p:spPr>
          <a:xfrm>
            <a:off x="4724400" y="2093343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3200">
                <a:latin typeface="Times New Roman"/>
                <a:cs typeface="Arial"/>
              </a:rPr>
              <a:t>Дарья Сизова</a:t>
            </a:r>
            <a:endParaRPr lang="ru-RU"/>
          </a:p>
          <a:p>
            <a:pPr algn="ctr"/>
            <a:r>
              <a:rPr lang="ru-RU" sz="2400">
                <a:latin typeface="Times New Roman"/>
                <a:cs typeface="Arial"/>
              </a:rPr>
              <a:t>(дизайнер)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D5C171C-056C-4A3B-84F4-450AB013949A}"/>
              </a:ext>
            </a:extLst>
          </p:cNvPr>
          <p:cNvSpPr txBox="1"/>
          <p:nvPr/>
        </p:nvSpPr>
        <p:spPr>
          <a:xfrm>
            <a:off x="756250" y="2093343"/>
            <a:ext cx="442535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3200">
                <a:latin typeface="Times New Roman"/>
                <a:cs typeface="Arial"/>
              </a:rPr>
              <a:t>Максим Коновалов</a:t>
            </a:r>
          </a:p>
          <a:p>
            <a:pPr algn="ctr"/>
            <a:r>
              <a:rPr lang="ru-RU" sz="2400">
                <a:latin typeface="Times New Roman"/>
                <a:cs typeface="Arial"/>
              </a:rPr>
              <a:t>(программист)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382B953-CE20-417E-AFA5-25A31CDC695D}"/>
              </a:ext>
            </a:extLst>
          </p:cNvPr>
          <p:cNvSpPr txBox="1"/>
          <p:nvPr/>
        </p:nvSpPr>
        <p:spPr>
          <a:xfrm>
            <a:off x="7397691" y="2092445"/>
            <a:ext cx="3922142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3200">
                <a:latin typeface="Times New Roman"/>
                <a:cs typeface="Arial"/>
              </a:rPr>
              <a:t>Александр Найдёнов</a:t>
            </a:r>
            <a:endParaRPr lang="ru-RU" sz="3200">
              <a:latin typeface="Arial" panose="020B0604020202020204"/>
              <a:cs typeface="Arial"/>
            </a:endParaRPr>
          </a:p>
          <a:p>
            <a:pPr algn="ctr"/>
            <a:r>
              <a:rPr lang="ru-RU" sz="2400">
                <a:latin typeface="Times New Roman"/>
                <a:cs typeface="Arial"/>
              </a:rPr>
              <a:t>(программист)</a:t>
            </a:r>
          </a:p>
        </p:txBody>
      </p:sp>
    </p:spTree>
    <p:extLst>
      <p:ext uri="{BB962C8B-B14F-4D97-AF65-F5344CB8AC3E}">
        <p14:creationId xmlns:p14="http://schemas.microsoft.com/office/powerpoint/2010/main" val="143252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ED0663B8-7899-4EF0-9FCA-2C3D7C99AAC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5" descr="Много вопросительных знаков на черном фоне">
            <a:extLst>
              <a:ext uri="{FF2B5EF4-FFF2-40B4-BE49-F238E27FC236}">
                <a16:creationId xmlns:a16="http://schemas.microsoft.com/office/drawing/2014/main" xmlns="" id="{D27CE3F8-26C9-480A-AE09-643CD72AEA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99" t="16015" r="3389" b="-4"/>
          <a:stretch/>
        </p:blipFill>
        <p:spPr>
          <a:xfrm>
            <a:off x="20" y="227"/>
            <a:ext cx="12191675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B36EAE5-ADA5-4432-824B-52837A0890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CE94E0FA-8CC0-42C0-911B-364F81F2C8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3F7F017-8921-4026-8712-EBEAF8E98B0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1954C86B-B99F-4979-A113-B8172D0EC2D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43C39DC-9CB3-4A53-A84F-65556EDD53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7535" y="0"/>
            <a:ext cx="589207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32651B1-8BF4-4290-AF99-2CB379FC8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853" y="463000"/>
            <a:ext cx="5514273" cy="1781718"/>
          </a:xfrm>
        </p:spPr>
        <p:txBody>
          <a:bodyPr>
            <a:normAutofit/>
          </a:bodyPr>
          <a:lstStyle/>
          <a:p>
            <a:pPr algn="l"/>
            <a:r>
              <a:rPr lang="ru-RU">
                <a:ea typeface="+mj-lt"/>
                <a:cs typeface="+mj-lt"/>
              </a:rPr>
              <a:t>Остались вопросы? </a:t>
            </a:r>
            <a:br>
              <a:rPr lang="ru-RU">
                <a:ea typeface="+mj-lt"/>
                <a:cs typeface="+mj-lt"/>
              </a:rPr>
            </a:br>
            <a:r>
              <a:rPr lang="ru-RU">
                <a:ea typeface="+mj-lt"/>
                <a:cs typeface="+mj-lt"/>
              </a:rPr>
              <a:t>Вы можете связаться с нашим менеджером:</a:t>
            </a:r>
          </a:p>
          <a:p>
            <a:pPr algn="l"/>
            <a:endParaRPr lang="ru-RU">
              <a:cs typeface="Arial"/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08EBEE98-37B5-4AEC-9D5A-DD73BA0F1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853" y="2167135"/>
            <a:ext cx="5629292" cy="849187"/>
          </a:xfrm>
        </p:spPr>
        <p:txBody>
          <a:bodyPr>
            <a:normAutofit fontScale="92500" lnSpcReduction="10000"/>
          </a:bodyPr>
          <a:lstStyle/>
          <a:p>
            <a:pPr marL="6350" indent="0">
              <a:buNone/>
            </a:pPr>
            <a:r>
              <a:rPr lang="ru-RU" sz="2800">
                <a:latin typeface="Times New Roman"/>
                <a:cs typeface="Arial" panose="020B0604020202020204"/>
              </a:rPr>
              <a:t>Почта:</a:t>
            </a:r>
            <a:r>
              <a:rPr lang="ru-RU" sz="2800">
                <a:latin typeface="Times New Roman"/>
                <a:ea typeface="+mn-lt"/>
                <a:cs typeface="+mn-lt"/>
              </a:rPr>
              <a:t> alenausupova716@gmail.com</a:t>
            </a:r>
            <a:r>
              <a:rPr lang="ru-RU" sz="1800">
                <a:ea typeface="+mn-lt"/>
                <a:cs typeface="+mn-lt"/>
              </a:rPr>
              <a:t/>
            </a:r>
            <a:br>
              <a:rPr lang="ru-RU" sz="1800">
                <a:ea typeface="+mn-lt"/>
                <a:cs typeface="+mn-lt"/>
              </a:rPr>
            </a:br>
            <a:endParaRPr lang="ru-RU" sz="1800">
              <a:cs typeface="Arial" panose="020B060402020202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6FC08667-9EF5-40ED-9E66-C828EF6670A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899610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Рисунок 8">
            <a:extLst>
              <a:ext uri="{FF2B5EF4-FFF2-40B4-BE49-F238E27FC236}">
                <a16:creationId xmlns:a16="http://schemas.microsoft.com/office/drawing/2014/main" xmlns="" id="{F3E6D826-EE05-40FE-8B75-6031F9CF53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6928" y="3236344"/>
            <a:ext cx="2743200" cy="2743200"/>
          </a:xfrm>
          <a:prstGeom prst="rect">
            <a:avLst/>
          </a:prstGeom>
        </p:spPr>
      </p:pic>
      <p:pic>
        <p:nvPicPr>
          <p:cNvPr id="9" name="Рисунок 10">
            <a:extLst>
              <a:ext uri="{FF2B5EF4-FFF2-40B4-BE49-F238E27FC236}">
                <a16:creationId xmlns:a16="http://schemas.microsoft.com/office/drawing/2014/main" xmlns="" id="{1ED8EC63-2BFF-4C89-9A4D-F91DAB26F6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4891" y="3114143"/>
            <a:ext cx="3016369" cy="300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66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43BBAF34-367D-4E18-A62E-4602BD9085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7432" y="-2718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9A4CF08-858A-49E4-B707-4E7585D115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56938E62-910D-4D69-AA09-567AAAC377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A74E54C6-D084-4BC8-B3F9-8B9EC22A6B6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7535" y="0"/>
            <a:ext cx="65268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FE37156-A41F-4962-9134-5C3624B8D5C9}"/>
              </a:ext>
            </a:extLst>
          </p:cNvPr>
          <p:cNvSpPr txBox="1"/>
          <p:nvPr/>
        </p:nvSpPr>
        <p:spPr>
          <a:xfrm>
            <a:off x="1974738" y="808056"/>
            <a:ext cx="4986954" cy="107722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400">
              <a:latin typeface="+mj-lt"/>
              <a:ea typeface="+mj-ea"/>
              <a:cs typeface="Arial"/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6EB30824-9765-40FD-B787-5CE190BB4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7117" y="470607"/>
            <a:ext cx="5649170" cy="5579337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4000" b="1" err="1">
                <a:latin typeface="Batang"/>
                <a:ea typeface="Batang"/>
              </a:rPr>
              <a:t>Наша</a:t>
            </a:r>
            <a:r>
              <a:rPr lang="en-US" sz="4000" b="1">
                <a:latin typeface="Batang"/>
                <a:ea typeface="Batang"/>
              </a:rPr>
              <a:t> </a:t>
            </a:r>
            <a:r>
              <a:rPr lang="en-US" sz="4000" b="1" err="1">
                <a:latin typeface="Batang"/>
                <a:ea typeface="Batang"/>
              </a:rPr>
              <a:t>программа</a:t>
            </a:r>
            <a:r>
              <a:rPr lang="en-US" sz="4000" b="1">
                <a:latin typeface="Batang"/>
                <a:ea typeface="Batang"/>
              </a:rPr>
              <a:t> </a:t>
            </a:r>
            <a:r>
              <a:rPr lang="en-US" sz="4000" b="1" err="1">
                <a:latin typeface="Batang"/>
                <a:ea typeface="Batang"/>
              </a:rPr>
              <a:t>помогает</a:t>
            </a:r>
            <a:r>
              <a:rPr lang="en-US" sz="4000" b="1">
                <a:latin typeface="Batang"/>
                <a:ea typeface="Batang"/>
              </a:rPr>
              <a:t> </a:t>
            </a:r>
            <a:r>
              <a:rPr lang="en-US" sz="4000" b="1" err="1">
                <a:latin typeface="Batang"/>
                <a:ea typeface="Batang"/>
              </a:rPr>
              <a:t>инвалидам</a:t>
            </a:r>
            <a:r>
              <a:rPr lang="en-US" sz="4000" b="1">
                <a:latin typeface="Batang"/>
                <a:ea typeface="Batang"/>
              </a:rPr>
              <a:t> </a:t>
            </a:r>
            <a:r>
              <a:rPr lang="en-US" sz="4000" b="1" err="1">
                <a:latin typeface="Batang"/>
                <a:ea typeface="Batang"/>
              </a:rPr>
              <a:t>по</a:t>
            </a:r>
            <a:r>
              <a:rPr lang="en-US" sz="4000" b="1">
                <a:latin typeface="Batang"/>
                <a:ea typeface="Batang"/>
              </a:rPr>
              <a:t> </a:t>
            </a:r>
            <a:r>
              <a:rPr lang="en-US" sz="4000" b="1" err="1">
                <a:latin typeface="Batang"/>
                <a:ea typeface="Batang"/>
              </a:rPr>
              <a:t>зрению</a:t>
            </a:r>
            <a:r>
              <a:rPr lang="en-US" sz="4000" b="1">
                <a:latin typeface="Batang"/>
                <a:ea typeface="Batang"/>
              </a:rPr>
              <a:t> </a:t>
            </a:r>
            <a:r>
              <a:rPr lang="en-US" sz="4000" b="1" err="1">
                <a:latin typeface="Batang"/>
                <a:ea typeface="Batang"/>
              </a:rPr>
              <a:t>упростить</a:t>
            </a:r>
            <a:r>
              <a:rPr lang="en-US" sz="4000" b="1">
                <a:latin typeface="Batang"/>
                <a:ea typeface="Batang"/>
              </a:rPr>
              <a:t> </a:t>
            </a:r>
            <a:r>
              <a:rPr lang="en-US" sz="4000" b="1" err="1">
                <a:latin typeface="Batang"/>
                <a:ea typeface="Batang"/>
              </a:rPr>
              <a:t>ориентацию</a:t>
            </a:r>
            <a:r>
              <a:rPr lang="en-US" sz="4000" b="1">
                <a:latin typeface="Batang"/>
                <a:ea typeface="Batang"/>
              </a:rPr>
              <a:t> в </a:t>
            </a:r>
            <a:r>
              <a:rPr lang="en-US" sz="4000" b="1" err="1">
                <a:latin typeface="Batang"/>
                <a:ea typeface="Batang"/>
              </a:rPr>
              <a:t>пространстве</a:t>
            </a:r>
            <a:r>
              <a:rPr lang="en-US" sz="4000" b="1">
                <a:latin typeface="Batang"/>
                <a:ea typeface="Batang"/>
              </a:rPr>
              <a:t> с </a:t>
            </a:r>
            <a:r>
              <a:rPr lang="en-US" sz="4000" b="1" err="1">
                <a:latin typeface="Batang"/>
                <a:ea typeface="Batang"/>
              </a:rPr>
              <a:t>помощью</a:t>
            </a:r>
            <a:r>
              <a:rPr lang="en-US" sz="4000" b="1">
                <a:latin typeface="Batang"/>
                <a:ea typeface="Batang"/>
              </a:rPr>
              <a:t> </a:t>
            </a:r>
            <a:r>
              <a:rPr lang="en-US" sz="4000" b="1" err="1">
                <a:latin typeface="Batang"/>
                <a:ea typeface="Batang"/>
              </a:rPr>
              <a:t>голосового</a:t>
            </a:r>
            <a:r>
              <a:rPr lang="en-US" sz="4000" b="1">
                <a:latin typeface="Batang"/>
                <a:ea typeface="Batang"/>
              </a:rPr>
              <a:t> </a:t>
            </a:r>
            <a:r>
              <a:rPr lang="en-US" sz="4000" b="1" err="1">
                <a:latin typeface="Batang"/>
                <a:ea typeface="Batang"/>
              </a:rPr>
              <a:t>ассистента</a:t>
            </a:r>
            <a:endParaRPr lang="en-US" sz="4000" b="1">
              <a:latin typeface="Batang"/>
              <a:ea typeface="Batang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77713DB-A0B1-4507-9991-B6DCAE436C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493970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7" descr="Изображение выглядит как черный, белый&#10;&#10;Автоматически созданное описание">
            <a:extLst>
              <a:ext uri="{FF2B5EF4-FFF2-40B4-BE49-F238E27FC236}">
                <a16:creationId xmlns:a16="http://schemas.microsoft.com/office/drawing/2014/main" xmlns="" id="{59EEF2EF-694F-4D12-9702-F3F23A8219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48" r="22345"/>
          <a:stretch/>
        </p:blipFill>
        <p:spPr>
          <a:xfrm>
            <a:off x="7534656" y="227"/>
            <a:ext cx="4657039" cy="6858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A9A96FF2-ACD7-48C4-BCE1-FC7F4210860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372" y="0"/>
            <a:ext cx="46496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30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CADC23F-7C2A-4C47-9A43-24200015F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326" y="417628"/>
            <a:ext cx="8727360" cy="1081705"/>
          </a:xfrm>
        </p:spPr>
        <p:txBody>
          <a:bodyPr>
            <a:noAutofit/>
          </a:bodyPr>
          <a:lstStyle/>
          <a:p>
            <a:pPr algn="l"/>
            <a:r>
              <a:rPr lang="ru-RU" sz="4000" b="1">
                <a:latin typeface="Batang"/>
                <a:ea typeface="Batang"/>
                <a:cs typeface="Arial"/>
              </a:rPr>
              <a:t>Основные проблемы, с которыми сталкиваются инвалиды: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418B011-9C49-4C7B-9586-591B72D4EE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43375" y="1850833"/>
            <a:ext cx="4467054" cy="399782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350" indent="0">
              <a:buNone/>
            </a:pPr>
            <a:r>
              <a:rPr lang="ru-RU" sz="3200" b="1">
                <a:solidFill>
                  <a:schemeClr val="bg1"/>
                </a:solidFill>
                <a:highlight>
                  <a:srgbClr val="C0C0C0"/>
                </a:highlight>
                <a:latin typeface="Times New Roman"/>
                <a:cs typeface="Arial"/>
              </a:rPr>
              <a:t>В жизни</a:t>
            </a:r>
          </a:p>
          <a:p>
            <a:pPr marL="344170" indent="-337820">
              <a:buChar char="Ø"/>
            </a:pPr>
            <a:r>
              <a:rPr lang="ru-RU" sz="3200">
                <a:latin typeface="Times New Roman"/>
                <a:cs typeface="Arial"/>
              </a:rPr>
              <a:t>Игнорирование прохожих</a:t>
            </a:r>
          </a:p>
          <a:p>
            <a:pPr marL="344170" indent="-337820">
              <a:buChar char="Ø"/>
            </a:pPr>
            <a:r>
              <a:rPr lang="ru-RU" sz="3200">
                <a:latin typeface="Times New Roman"/>
                <a:cs typeface="Arial"/>
              </a:rPr>
              <a:t>Сложность понимания местонахождения в пространстве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45CC397F-A132-47ED-8199-4802EAA29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66636" y="1850831"/>
            <a:ext cx="4023618" cy="399782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350" indent="0">
              <a:buNone/>
            </a:pPr>
            <a:r>
              <a:rPr lang="ru-RU" sz="3200" b="1">
                <a:solidFill>
                  <a:schemeClr val="bg1"/>
                </a:solidFill>
                <a:highlight>
                  <a:srgbClr val="C0C0C0"/>
                </a:highlight>
                <a:latin typeface="Times New Roman"/>
                <a:cs typeface="Arial"/>
              </a:rPr>
              <a:t>При использовании приложений</a:t>
            </a:r>
          </a:p>
          <a:p>
            <a:pPr marL="344170" indent="-337820">
              <a:buChar char="Ø"/>
            </a:pPr>
            <a:r>
              <a:rPr lang="ru-RU" sz="3200">
                <a:latin typeface="Times New Roman"/>
                <a:cs typeface="Arial"/>
              </a:rPr>
              <a:t>Сложный интерфейс</a:t>
            </a:r>
          </a:p>
          <a:p>
            <a:pPr marL="344170" indent="-337820">
              <a:buChar char="Ø"/>
            </a:pPr>
            <a:r>
              <a:rPr lang="ru-RU" sz="3200">
                <a:latin typeface="Times New Roman"/>
                <a:cs typeface="Arial"/>
              </a:rPr>
              <a:t>Не озвучиваются выбранные категории</a:t>
            </a:r>
          </a:p>
        </p:txBody>
      </p:sp>
    </p:spTree>
    <p:extLst>
      <p:ext uri="{BB962C8B-B14F-4D97-AF65-F5344CB8AC3E}">
        <p14:creationId xmlns:p14="http://schemas.microsoft.com/office/powerpoint/2010/main" val="405688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F00DC172-0CE8-4970-8857-C6EE391349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D44921D8-D907-42BC-84C0-A2906F84F6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46C9919-69C2-4A18-A50B-4F2701E208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F30023F-7707-4123-BB31-6A42EF81B1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B16F25B-0FD7-471E-AED7-9C6B807C72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A8EBE9D-C272-4A79-96E5-E0545C94F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6632" y="4490685"/>
            <a:ext cx="10026866" cy="883524"/>
          </a:xfrm>
        </p:spPr>
        <p:txBody>
          <a:bodyPr>
            <a:noAutofit/>
          </a:bodyPr>
          <a:lstStyle/>
          <a:p>
            <a:r>
              <a:rPr lang="ru-RU" sz="4800" b="1" dirty="0">
                <a:latin typeface="Batang"/>
                <a:ea typeface="Batang"/>
                <a:cs typeface="Arial"/>
              </a:rPr>
              <a:t>Чего это стоит любому инвалиду?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61A03511-7B76-435C-A861-F71F038CDC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xmlns="" id="{3E8F0DF2-F20A-4BE3-901B-A377EA60F4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906" r="1" b="14062"/>
          <a:stretch/>
        </p:blipFill>
        <p:spPr>
          <a:xfrm>
            <a:off x="1005401" y="-1"/>
            <a:ext cx="10380133" cy="4030679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85FA2C94-10B5-4A0A-998F-C623A00E34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1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xmlns="" id="{7259111C-43A0-4DEA-98F3-74548D216283}"/>
              </a:ext>
            </a:extLst>
          </p:cNvPr>
          <p:cNvSpPr/>
          <p:nvPr/>
        </p:nvSpPr>
        <p:spPr>
          <a:xfrm>
            <a:off x="1268082" y="427008"/>
            <a:ext cx="3321168" cy="1883432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200" b="1">
                <a:solidFill>
                  <a:schemeClr val="bg1"/>
                </a:solidFill>
                <a:cs typeface="Arial"/>
              </a:rPr>
              <a:t>Трудности чтения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xmlns="" id="{46964B9D-801A-4C51-A419-34859261F1CF}"/>
              </a:ext>
            </a:extLst>
          </p:cNvPr>
          <p:cNvSpPr/>
          <p:nvPr/>
        </p:nvSpPr>
        <p:spPr>
          <a:xfrm>
            <a:off x="2173854" y="2382327"/>
            <a:ext cx="3939394" cy="184030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xmlns="" id="{6E386D90-8D96-46AF-BEBB-DD8D2949550A}"/>
              </a:ext>
            </a:extLst>
          </p:cNvPr>
          <p:cNvSpPr/>
          <p:nvPr/>
        </p:nvSpPr>
        <p:spPr>
          <a:xfrm>
            <a:off x="5739440" y="3302479"/>
            <a:ext cx="3536828" cy="1538376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ru-RU" sz="2400" b="1">
              <a:solidFill>
                <a:schemeClr val="bg1"/>
              </a:solidFill>
              <a:cs typeface="Arial" panose="020B0604020202020204"/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xmlns="" id="{EC599F58-2547-4B95-A3EB-823E0D0DD2C5}"/>
              </a:ext>
            </a:extLst>
          </p:cNvPr>
          <p:cNvSpPr/>
          <p:nvPr/>
        </p:nvSpPr>
        <p:spPr>
          <a:xfrm>
            <a:off x="4301704" y="240102"/>
            <a:ext cx="3637470" cy="1782791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xmlns="" id="{4F4AA711-D616-4CFD-BC6D-C253FDA27141}"/>
              </a:ext>
            </a:extLst>
          </p:cNvPr>
          <p:cNvSpPr/>
          <p:nvPr/>
        </p:nvSpPr>
        <p:spPr>
          <a:xfrm>
            <a:off x="7450346" y="1174629"/>
            <a:ext cx="3752488" cy="1984074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xmlns="" id="{C3B7E7DC-5454-4A89-95DC-C3FDC80FB661}"/>
              </a:ext>
            </a:extLst>
          </p:cNvPr>
          <p:cNvSpPr/>
          <p:nvPr/>
        </p:nvSpPr>
        <p:spPr>
          <a:xfrm>
            <a:off x="1052420" y="3963837"/>
            <a:ext cx="4155054" cy="217097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xmlns="" id="{46E03588-8432-45D1-8247-EE0C98A3B66B}"/>
              </a:ext>
            </a:extLst>
          </p:cNvPr>
          <p:cNvSpPr/>
          <p:nvPr/>
        </p:nvSpPr>
        <p:spPr>
          <a:xfrm>
            <a:off x="6702723" y="4452668"/>
            <a:ext cx="4629507" cy="217097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0B4CBF5-4983-419C-90C3-38AC5C8BC602}"/>
              </a:ext>
            </a:extLst>
          </p:cNvPr>
          <p:cNvSpPr txBox="1"/>
          <p:nvPr/>
        </p:nvSpPr>
        <p:spPr>
          <a:xfrm>
            <a:off x="1862407" y="4579729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4800" b="1">
                <a:solidFill>
                  <a:schemeClr val="bg1"/>
                </a:solidFill>
                <a:cs typeface="Arial"/>
              </a:rPr>
              <a:t>Время</a:t>
            </a:r>
            <a:endParaRPr lang="ru-RU" sz="4000" b="1">
              <a:solidFill>
                <a:schemeClr val="bg1"/>
              </a:solidFill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365378EF-8B3E-4097-B378-387023C60043}"/>
              </a:ext>
            </a:extLst>
          </p:cNvPr>
          <p:cNvSpPr txBox="1"/>
          <p:nvPr/>
        </p:nvSpPr>
        <p:spPr>
          <a:xfrm>
            <a:off x="5067659" y="768829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4000" b="1">
                <a:solidFill>
                  <a:schemeClr val="bg1"/>
                </a:solidFill>
                <a:cs typeface="Arial"/>
              </a:rPr>
              <a:t>Нервы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A0BD648-656D-4B24-9343-3A034978C5B3}"/>
              </a:ext>
            </a:extLst>
          </p:cNvPr>
          <p:cNvSpPr txBox="1"/>
          <p:nvPr/>
        </p:nvSpPr>
        <p:spPr>
          <a:xfrm>
            <a:off x="7769704" y="5052383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4800" b="1">
                <a:solidFill>
                  <a:schemeClr val="bg1"/>
                </a:solidFill>
                <a:cs typeface="Arial"/>
              </a:rPr>
              <a:t>Деньги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1076A3-359F-482F-8C1C-462D8120F435}"/>
              </a:ext>
            </a:extLst>
          </p:cNvPr>
          <p:cNvSpPr txBox="1"/>
          <p:nvPr/>
        </p:nvSpPr>
        <p:spPr>
          <a:xfrm>
            <a:off x="2866126" y="2765485"/>
            <a:ext cx="323203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200" b="1">
                <a:solidFill>
                  <a:schemeClr val="bg1"/>
                </a:solidFill>
                <a:cs typeface="Arial"/>
              </a:rPr>
              <a:t>Доверие к людям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14C296E-8547-420D-ACFB-ED4D2DD32305}"/>
              </a:ext>
            </a:extLst>
          </p:cNvPr>
          <p:cNvSpPr txBox="1"/>
          <p:nvPr/>
        </p:nvSpPr>
        <p:spPr>
          <a:xfrm>
            <a:off x="7811039" y="1628775"/>
            <a:ext cx="2987614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200" b="1">
                <a:solidFill>
                  <a:schemeClr val="bg1"/>
                </a:solidFill>
                <a:cs typeface="Arial"/>
              </a:rPr>
              <a:t>Место в пространстве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5635479-A23B-4ECC-B57E-BB6034BAEAF7}"/>
              </a:ext>
            </a:extLst>
          </p:cNvPr>
          <p:cNvSpPr txBox="1"/>
          <p:nvPr/>
        </p:nvSpPr>
        <p:spPr>
          <a:xfrm>
            <a:off x="5969839" y="3655084"/>
            <a:ext cx="305950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b="1">
                <a:solidFill>
                  <a:schemeClr val="bg1"/>
                </a:solidFill>
                <a:cs typeface="Arial"/>
              </a:rPr>
              <a:t>Переосмысление </a:t>
            </a:r>
            <a:endParaRPr lang="ru-RU" sz="240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ru-RU" sz="2400" b="1">
                <a:solidFill>
                  <a:schemeClr val="bg1"/>
                </a:solidFill>
                <a:cs typeface="Arial"/>
              </a:rPr>
              <a:t>жизни</a:t>
            </a:r>
            <a:endParaRPr lang="ru-RU" sz="2400">
              <a:solidFill>
                <a:schemeClr val="bg1"/>
              </a:solidFill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69939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5">
            <a:extLst>
              <a:ext uri="{FF2B5EF4-FFF2-40B4-BE49-F238E27FC236}">
                <a16:creationId xmlns:a16="http://schemas.microsoft.com/office/drawing/2014/main" xmlns="" id="{4D8F4B8D-CB62-49AA-BBC9-BFBF0FA438D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3" name="Picture 37">
            <a:extLst>
              <a:ext uri="{FF2B5EF4-FFF2-40B4-BE49-F238E27FC236}">
                <a16:creationId xmlns:a16="http://schemas.microsoft.com/office/drawing/2014/main" xmlns="" id="{0B11A20E-F906-44AF-9B8C-5C7607ED28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4" name="Rectangle 39">
            <a:extLst>
              <a:ext uri="{FF2B5EF4-FFF2-40B4-BE49-F238E27FC236}">
                <a16:creationId xmlns:a16="http://schemas.microsoft.com/office/drawing/2014/main" xmlns="" id="{589F2FE7-0776-45FC-BA50-B33FD5272D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Rectangle 41">
            <a:extLst>
              <a:ext uri="{FF2B5EF4-FFF2-40B4-BE49-F238E27FC236}">
                <a16:creationId xmlns:a16="http://schemas.microsoft.com/office/drawing/2014/main" xmlns="" id="{9E28EA0B-064B-42ED-AEB7-E2B518F5886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" name="Rectangle 43">
            <a:extLst>
              <a:ext uri="{FF2B5EF4-FFF2-40B4-BE49-F238E27FC236}">
                <a16:creationId xmlns:a16="http://schemas.microsoft.com/office/drawing/2014/main" xmlns="" id="{181116F9-B2D8-434E-93A2-825F539ECE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Rectangle 45">
            <a:extLst>
              <a:ext uri="{FF2B5EF4-FFF2-40B4-BE49-F238E27FC236}">
                <a16:creationId xmlns:a16="http://schemas.microsoft.com/office/drawing/2014/main" xmlns="" id="{F0D5904A-E774-4246-92D2-BE5B19785A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" name="TextBox 47">
            <a:extLst>
              <a:ext uri="{FF2B5EF4-FFF2-40B4-BE49-F238E27FC236}">
                <a16:creationId xmlns:a16="http://schemas.microsoft.com/office/drawing/2014/main" xmlns="" id="{5DBE1A2A-A7C6-43CB-8083-8FAEC2AF8B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79" name="Rectangle 49">
            <a:extLst>
              <a:ext uri="{FF2B5EF4-FFF2-40B4-BE49-F238E27FC236}">
                <a16:creationId xmlns:a16="http://schemas.microsoft.com/office/drawing/2014/main" xmlns="" id="{3FAD17B9-9E6C-4DD1-9728-97B5E5FCCA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0" name="Rectangle 51">
            <a:extLst>
              <a:ext uri="{FF2B5EF4-FFF2-40B4-BE49-F238E27FC236}">
                <a16:creationId xmlns:a16="http://schemas.microsoft.com/office/drawing/2014/main" xmlns="" id="{D7AC3F90-A588-42FF-B41D-062A8D91B9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Рисунок 30" descr="Изображение выглядит как человек, рука&#10;&#10;Автоматически созданное описание">
            <a:extLst>
              <a:ext uri="{FF2B5EF4-FFF2-40B4-BE49-F238E27FC236}">
                <a16:creationId xmlns:a16="http://schemas.microsoft.com/office/drawing/2014/main" xmlns="" id="{278CB474-CF4A-4E6B-AE34-D8FA9DACE5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r="7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81" name="Picture 53">
            <a:extLst>
              <a:ext uri="{FF2B5EF4-FFF2-40B4-BE49-F238E27FC236}">
                <a16:creationId xmlns:a16="http://schemas.microsoft.com/office/drawing/2014/main" xmlns="" id="{015AB904-4FB7-4A0D-B43E-03ACF05E14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82" name="Rectangle 55">
            <a:extLst>
              <a:ext uri="{FF2B5EF4-FFF2-40B4-BE49-F238E27FC236}">
                <a16:creationId xmlns:a16="http://schemas.microsoft.com/office/drawing/2014/main" xmlns="" id="{E1AADF25-43E9-4DE0-AD82-4F60523191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57">
            <a:extLst>
              <a:ext uri="{FF2B5EF4-FFF2-40B4-BE49-F238E27FC236}">
                <a16:creationId xmlns:a16="http://schemas.microsoft.com/office/drawing/2014/main" xmlns="" id="{CBC2D515-EF3C-4E4E-8BC1-192B21E927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CE6F11DC-6437-4E30-B600-01A01EC932C9}"/>
              </a:ext>
            </a:extLst>
          </p:cNvPr>
          <p:cNvSpPr txBox="1"/>
          <p:nvPr/>
        </p:nvSpPr>
        <p:spPr>
          <a:xfrm>
            <a:off x="4997220" y="4208720"/>
            <a:ext cx="8980352" cy="39978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</a:pPr>
            <a:r>
              <a:rPr lang="en-US" sz="2400">
                <a:latin typeface="MS Mincho"/>
                <a:ea typeface="MS Mincho"/>
                <a:cs typeface="Arial"/>
              </a:rPr>
              <a:t>Они заслуживают нашего внимания...</a:t>
            </a:r>
          </a:p>
        </p:txBody>
      </p:sp>
    </p:spTree>
    <p:extLst>
      <p:ext uri="{BB962C8B-B14F-4D97-AF65-F5344CB8AC3E}">
        <p14:creationId xmlns:p14="http://schemas.microsoft.com/office/powerpoint/2010/main" val="2019465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5936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F00DC172-0CE8-4970-8857-C6EE391349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D44921D8-D907-42BC-84C0-A2906F84F6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46C9919-69C2-4A18-A50B-4F2701E208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F30023F-7707-4123-BB31-6A42EF81B1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B16F25B-0FD7-471E-AED7-9C6B807C72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A8EBE9D-C272-4A79-96E5-E0545C94F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6632" y="4490685"/>
            <a:ext cx="10026866" cy="883524"/>
          </a:xfrm>
        </p:spPr>
        <p:txBody>
          <a:bodyPr>
            <a:noAutofit/>
          </a:bodyPr>
          <a:lstStyle/>
          <a:p>
            <a:r>
              <a:rPr lang="ru-RU" sz="4800" b="1">
                <a:latin typeface="Batang"/>
                <a:ea typeface="Batang"/>
                <a:cs typeface="Arial"/>
              </a:rPr>
              <a:t>Как это работает?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61A03511-7B76-435C-A861-F71F038CDC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xmlns="" id="{3E8F0DF2-F20A-4BE3-901B-A377EA60F4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906" r="1" b="14062"/>
          <a:stretch/>
        </p:blipFill>
        <p:spPr>
          <a:xfrm>
            <a:off x="1005401" y="-1"/>
            <a:ext cx="10380133" cy="4030679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85FA2C94-10B5-4A0A-998F-C623A00E34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05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xmlns="" id="{3FAD17B9-9E6C-4DD1-9728-97B5E5FCCA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xmlns="" id="{D7AC3F90-A588-42FF-B41D-062A8D91B9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xmlns="" id="{015AB904-4FB7-4A0D-B43E-03ACF05E14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103" name="Rectangle 102">
            <a:extLst>
              <a:ext uri="{FF2B5EF4-FFF2-40B4-BE49-F238E27FC236}">
                <a16:creationId xmlns:a16="http://schemas.microsoft.com/office/drawing/2014/main" xmlns="" id="{E1AADF25-43E9-4DE0-AD82-4F60523191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xmlns="" id="{CBC2D515-EF3C-4E4E-8BC1-192B21E927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0" name="TextBox 539">
            <a:extLst>
              <a:ext uri="{FF2B5EF4-FFF2-40B4-BE49-F238E27FC236}">
                <a16:creationId xmlns:a16="http://schemas.microsoft.com/office/drawing/2014/main" xmlns="" id="{37D3C427-F8D1-42C4-8896-0D31E0BB1B3C}"/>
              </a:ext>
            </a:extLst>
          </p:cNvPr>
          <p:cNvSpPr txBox="1"/>
          <p:nvPr/>
        </p:nvSpPr>
        <p:spPr>
          <a:xfrm>
            <a:off x="8563154" y="698739"/>
            <a:ext cx="2987614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>
              <a:spcAft>
                <a:spcPts val="600"/>
              </a:spcAft>
            </a:pPr>
            <a:r>
              <a:rPr lang="ru-RU" sz="3200">
                <a:latin typeface="Times New Roman"/>
                <a:cs typeface="Arial"/>
              </a:rPr>
              <a:t>Оптимальная цена подписки </a:t>
            </a:r>
            <a:r>
              <a:rPr lang="ru-RU" sz="3200">
                <a:highlight>
                  <a:srgbClr val="FF00FF"/>
                </a:highlight>
                <a:latin typeface="Times New Roman"/>
                <a:cs typeface="Arial"/>
              </a:rPr>
              <a:t>99 рублей</a:t>
            </a:r>
            <a:r>
              <a:rPr lang="ru-RU" sz="3200">
                <a:latin typeface="Times New Roman"/>
                <a:cs typeface="Arial"/>
              </a:rPr>
              <a:t> в месяц, по ней рассчитывалась прибыль проекта. </a:t>
            </a:r>
            <a:endParaRPr lang="ru-RU">
              <a:cs typeface="Arial" panose="020B0604020202020204"/>
            </a:endParaRPr>
          </a:p>
        </p:txBody>
      </p:sp>
      <p:graphicFrame>
        <p:nvGraphicFramePr>
          <p:cNvPr id="4" name="Схема 4">
            <a:extLst>
              <a:ext uri="{FF2B5EF4-FFF2-40B4-BE49-F238E27FC236}">
                <a16:creationId xmlns:a16="http://schemas.microsoft.com/office/drawing/2014/main" xmlns="" id="{2E9C1FEA-114A-4C63-9826-4147652A1B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6242442"/>
              </p:ext>
            </p:extLst>
          </p:nvPr>
        </p:nvGraphicFramePr>
        <p:xfrm>
          <a:off x="-1429459" y="398719"/>
          <a:ext cx="12608058" cy="5966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0189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adison" id="{025CB5FB-2DD3-45EE-B6F0-CC461540EB19}" vid="{178B2DAB-5DDE-4060-A857-D2E1CDA9250F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C2F7BF6-CD39-4568-B8BD-EA8D252E100B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9B0F2AC-8567-4D03-BFFC-653DB596C528}">
  <ds:schemaRefs>
    <ds:schemaRef ds:uri="http://schemas.microsoft.com/sharepoint/v3"/>
    <ds:schemaRef ds:uri="230e9df3-be65-4c73-a93b-d1236ebd677e"/>
    <ds:schemaRef ds:uri="http://purl.org/dc/terms/"/>
    <ds:schemaRef ds:uri="http://purl.org/dc/dcmitype/"/>
    <ds:schemaRef ds:uri="http://www.w3.org/XML/1998/namespace"/>
    <ds:schemaRef ds:uri="http://schemas.microsoft.com/office/2006/documentManagement/types"/>
    <ds:schemaRef ds:uri="71af3243-3dd4-4a8d-8c0d-dd76da1f02a5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50455F8-10A0-4EEF-9BB1-9035E295B1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0</TotalTime>
  <Words>274</Words>
  <Application>Microsoft Office PowerPoint</Application>
  <PresentationFormat>Произвольный</PresentationFormat>
  <Paragraphs>81</Paragraphs>
  <Slides>17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18" baseType="lpstr">
      <vt:lpstr>Madison</vt:lpstr>
      <vt:lpstr>Цифровой помощник для инвалидов по зрению с целью ориентации в пространстве</vt:lpstr>
      <vt:lpstr>Презентация PowerPoint</vt:lpstr>
      <vt:lpstr>Основные проблемы, с которыми сталкиваются инвалиды:</vt:lpstr>
      <vt:lpstr>Чего это стоит любому инвалиду?</vt:lpstr>
      <vt:lpstr>Презентация PowerPoint</vt:lpstr>
      <vt:lpstr>Презентация PowerPoint</vt:lpstr>
      <vt:lpstr>Презентация PowerPoint</vt:lpstr>
      <vt:lpstr>Как это работает?</vt:lpstr>
      <vt:lpstr>Презентация PowerPoint</vt:lpstr>
      <vt:lpstr>Кому это нужно?</vt:lpstr>
      <vt:lpstr>Презентация PowerPoint</vt:lpstr>
      <vt:lpstr>Рынок (прибыль за месяц)</vt:lpstr>
      <vt:lpstr>Презентация PowerPoint</vt:lpstr>
      <vt:lpstr>Презентация PowerPoint</vt:lpstr>
      <vt:lpstr>Команда</vt:lpstr>
      <vt:lpstr>Команда</vt:lpstr>
      <vt:lpstr>Остались вопросы?  Вы можете связаться с нашим менеджером: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Princess</dc:creator>
  <cp:lastModifiedBy>ПК</cp:lastModifiedBy>
  <cp:revision>18</cp:revision>
  <dcterms:created xsi:type="dcterms:W3CDTF">2021-11-07T13:13:12Z</dcterms:created>
  <dcterms:modified xsi:type="dcterms:W3CDTF">2021-11-07T19:54:11Z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